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2" r:id="rId5"/>
    <p:sldId id="263" r:id="rId6"/>
    <p:sldId id="260" r:id="rId7"/>
    <p:sldId id="261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 showGuides="1">
      <p:cViewPr varScale="1">
        <p:scale>
          <a:sx n="137" d="100"/>
          <a:sy n="137" d="100"/>
        </p:scale>
        <p:origin x="200" y="288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646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31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6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17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0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0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09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93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12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64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474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933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567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031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634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E95E256-00EF-4C01-9310-21A49A847B5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55D3D4C-BFC3-4095-AD46-0B97C3F0E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49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1271" y="751352"/>
            <a:ext cx="8825658" cy="2677648"/>
          </a:xfrm>
        </p:spPr>
        <p:txBody>
          <a:bodyPr/>
          <a:lstStyle/>
          <a:p>
            <a:r>
              <a:rPr lang="en-US" dirty="0"/>
              <a:t>Internet Stability in Nepal</a:t>
            </a:r>
          </a:p>
        </p:txBody>
      </p:sp>
    </p:spTree>
    <p:extLst>
      <p:ext uri="{BB962C8B-B14F-4D97-AF65-F5344CB8AC3E}">
        <p14:creationId xmlns:p14="http://schemas.microsoft.com/office/powerpoint/2010/main" val="4062006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  <a:p>
            <a:r>
              <a:rPr lang="en-US" dirty="0"/>
              <a:t>Status and Stability</a:t>
            </a:r>
          </a:p>
          <a:p>
            <a:r>
              <a:rPr lang="en-US" dirty="0"/>
              <a:t>Role of ICANN in developing countries</a:t>
            </a:r>
          </a:p>
          <a:p>
            <a:r>
              <a:rPr lang="en-US" dirty="0"/>
              <a:t>Internet enabling policies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643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and history of internet in Nepal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Internet was arrived in Nepal at 2007</a:t>
            </a:r>
          </a:p>
          <a:p>
            <a:r>
              <a:rPr lang="en-US" dirty="0"/>
              <a:t>At the time of 2015 only 17% of Nepal’s populations were engaged into internet</a:t>
            </a:r>
          </a:p>
          <a:p>
            <a:r>
              <a:rPr lang="en-US" dirty="0"/>
              <a:t>Because of developing country, internet still could not reach to many regions due to infrastructure</a:t>
            </a:r>
          </a:p>
          <a:p>
            <a:r>
              <a:rPr lang="en-US" dirty="0"/>
              <a:t>Internet through optical fiber has been introduce in </a:t>
            </a:r>
            <a:r>
              <a:rPr lang="en-US" dirty="0" err="1"/>
              <a:t>nepal</a:t>
            </a:r>
            <a:r>
              <a:rPr lang="en-US" dirty="0"/>
              <a:t> at 2019</a:t>
            </a:r>
          </a:p>
          <a:p>
            <a:r>
              <a:rPr lang="en-US" dirty="0"/>
              <a:t>Currently there are 35 ISPs providing internet from private sector</a:t>
            </a:r>
          </a:p>
        </p:txBody>
      </p:sp>
    </p:spTree>
    <p:extLst>
      <p:ext uri="{BB962C8B-B14F-4D97-AF65-F5344CB8AC3E}">
        <p14:creationId xmlns:p14="http://schemas.microsoft.com/office/powerpoint/2010/main" val="3529773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and Stability of Internet in Nepal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the demand of internet increases during covid</a:t>
            </a:r>
          </a:p>
          <a:p>
            <a:r>
              <a:rPr lang="en-US" dirty="0"/>
              <a:t>Only 38% of the population are into internet</a:t>
            </a:r>
          </a:p>
          <a:p>
            <a:r>
              <a:rPr lang="en-US" dirty="0"/>
              <a:t>International Connectivity and Infrastructure of Nepal is weak </a:t>
            </a:r>
          </a:p>
          <a:p>
            <a:r>
              <a:rPr lang="en-US" dirty="0"/>
              <a:t>ISP need host which is not affordable to private sector</a:t>
            </a:r>
          </a:p>
          <a:p>
            <a:r>
              <a:rPr lang="en-US" dirty="0"/>
              <a:t>Satellite connections are not used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464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3138" y="2285491"/>
            <a:ext cx="8500027" cy="419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35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ICANN do to Nepal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top level domain should be introduced</a:t>
            </a:r>
          </a:p>
          <a:p>
            <a:r>
              <a:rPr lang="en-US" dirty="0"/>
              <a:t>Work collaboratively with governments </a:t>
            </a:r>
          </a:p>
          <a:p>
            <a:r>
              <a:rPr lang="en-US" dirty="0"/>
              <a:t>Improvement in IPv6 which enable better connection</a:t>
            </a:r>
          </a:p>
          <a:p>
            <a:r>
              <a:rPr lang="en-US" dirty="0"/>
              <a:t>Promoting about the fundamental policies of ICANN in developing countries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292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enabling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Promoting a collaborative security approach along with data protection laws</a:t>
            </a:r>
          </a:p>
          <a:p>
            <a:r>
              <a:rPr lang="en-US" dirty="0"/>
              <a:t>Promoting Local Content Hosting to Develop the Internet Ecosystem</a:t>
            </a:r>
          </a:p>
        </p:txBody>
      </p:sp>
    </p:spTree>
    <p:extLst>
      <p:ext uri="{BB962C8B-B14F-4D97-AF65-F5344CB8AC3E}">
        <p14:creationId xmlns:p14="http://schemas.microsoft.com/office/powerpoint/2010/main" val="4085929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2643" y="3619213"/>
            <a:ext cx="8761413" cy="706964"/>
          </a:xfrm>
        </p:spPr>
        <p:txBody>
          <a:bodyPr/>
          <a:lstStyle/>
          <a:p>
            <a:r>
              <a:rPr lang="en-US" sz="5000" dirty="0">
                <a:solidFill>
                  <a:schemeClr val="tx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002233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753</TotalTime>
  <Words>191</Words>
  <Application>Microsoft Macintosh PowerPoint</Application>
  <PresentationFormat>Widescreen</PresentationFormat>
  <Paragraphs>28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 Boardroom</vt:lpstr>
      <vt:lpstr>Internet Stability in Nepal</vt:lpstr>
      <vt:lpstr>Topics</vt:lpstr>
      <vt:lpstr>Introduction and history of internet in Nepal </vt:lpstr>
      <vt:lpstr>Status and Stability of Internet in Nepal</vt:lpstr>
      <vt:lpstr>PowerPoint Presentation</vt:lpstr>
      <vt:lpstr>What can ICANN do to Nepal ?</vt:lpstr>
      <vt:lpstr>Internet enabling policies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Stability in Nepal</dc:title>
  <dc:creator>Anurag Neupane</dc:creator>
  <cp:lastModifiedBy>Deborah Escalera</cp:lastModifiedBy>
  <cp:revision>33</cp:revision>
  <dcterms:created xsi:type="dcterms:W3CDTF">2022-09-05T15:39:09Z</dcterms:created>
  <dcterms:modified xsi:type="dcterms:W3CDTF">2022-09-12T16:16:52Z</dcterms:modified>
</cp:coreProperties>
</file>