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_rels/presentation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media/image1.jpeg" ContentType="image/jpeg"/>
  <Override PartName="/ppt/slides/slide1.xml" ContentType="application/vnd.openxmlformats-officedocument.presentationml.slide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</p:sldIdLst>
  <p:sldSz cx="10080625" cy="567055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1640" cy="43884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32660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32660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504000" y="304416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304416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638040" y="304416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5165280"/>
            <a:ext cx="2348280" cy="39060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en-GB" sz="1400" spc="-1" strike="noStrike">
                <a:latin typeface="Times New Roman"/>
              </a:rPr>
              <a:t>&lt;date/time&gt;</a:t>
            </a:r>
            <a:endParaRPr b="0" lang="en-GB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5165280"/>
            <a:ext cx="3195000" cy="39060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ctr"/>
            <a:r>
              <a:rPr b="0" lang="en-GB" sz="1400" spc="-1" strike="noStrike">
                <a:latin typeface="Times New Roman"/>
              </a:rPr>
              <a:t>&lt;footer&gt;</a:t>
            </a:r>
            <a:endParaRPr b="0" lang="en-GB" sz="14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5165280"/>
            <a:ext cx="2348280" cy="39060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fld id="{670F9773-FB5D-4F7D-9314-2908F1CA27CA}" type="slidenum">
              <a:rPr b="0" lang="en-GB" sz="1400" spc="-1" strike="noStrike">
                <a:latin typeface="Times New Roman"/>
              </a:rPr>
              <a:t>&lt;number&gt;</a:t>
            </a:fld>
            <a:endParaRPr b="0" lang="en-GB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2448360" y="540000"/>
            <a:ext cx="5831640" cy="187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GNSO Noncommercial Stakeholder Group (NCSG)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540000" y="193176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GB" sz="3200" spc="-1" strike="noStrike">
                <a:latin typeface="Arial"/>
              </a:rPr>
              <a:t>Julf Helsingius</a:t>
            </a:r>
            <a:endParaRPr b="0" lang="en-GB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Shape 1"/>
          <p:cNvSpPr txBox="1"/>
          <p:nvPr/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Representing Civil Society in GNSO 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4" name="TextShape 2"/>
          <p:cNvSpPr txBox="1"/>
          <p:nvPr/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>
            <a:normAutofit/>
          </a:bodyPr>
          <a:p>
            <a:pPr marL="432000" indent="-324000"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GNSO: Two houses</a:t>
            </a:r>
            <a:r>
              <a:rPr b="0" lang="en-GB" sz="3200" spc="-1" strike="noStrike">
                <a:latin typeface="Arial"/>
              </a:rPr>
              <a:t>	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Contracted parties house</a:t>
            </a:r>
            <a:endParaRPr b="0" lang="en-GB" sz="2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Non-contracted parties house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Commercial Stakeholder Group</a:t>
            </a:r>
            <a:endParaRPr b="0" lang="en-GB" sz="24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GB" sz="2400" spc="-1" strike="noStrike">
                <a:solidFill>
                  <a:srgbClr val="000000"/>
                </a:solidFill>
                <a:latin typeface="Arial"/>
              </a:rPr>
              <a:t>Non-Commercial Stakeholder Group (NCSG)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solidFill>
                  <a:srgbClr val="000000"/>
                </a:solidFill>
                <a:latin typeface="Arial"/>
              </a:rPr>
              <a:t>Non-Commercial Users Constituency (NCUC)</a:t>
            </a:r>
            <a:endParaRPr b="0" lang="en-GB" sz="20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solidFill>
                  <a:srgbClr val="000000"/>
                </a:solidFill>
                <a:latin typeface="Arial"/>
              </a:rPr>
              <a:t>Not-for-Profit Operational Concerns (NPOC)</a:t>
            </a:r>
            <a:endParaRPr b="0" lang="en-GB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Shape 1"/>
          <p:cNvSpPr txBox="1"/>
          <p:nvPr/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NCSG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6" name="TextShape 2"/>
          <p:cNvSpPr txBox="1"/>
          <p:nvPr/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>
            <a:normAutofit fontScale="91000"/>
          </a:bodyPr>
          <a:p>
            <a:pPr marL="432000" indent="-324000"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GB" sz="3200" spc="-1" strike="noStrike">
              <a:latin typeface="Arial"/>
            </a:endParaRPr>
          </a:p>
          <a:p>
            <a:pPr marL="432000" indent="-324000"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6 councillors on GNSO Council</a:t>
            </a:r>
            <a:endParaRPr b="0" lang="en-GB" sz="3200" spc="-1" strike="noStrike">
              <a:latin typeface="Arial"/>
            </a:endParaRPr>
          </a:p>
          <a:p>
            <a:pPr marL="432000" indent="-324000"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Executive Committee</a:t>
            </a:r>
            <a:endParaRPr b="0" lang="en-GB" sz="3200" spc="-1" strike="noStrike">
              <a:latin typeface="Arial"/>
            </a:endParaRPr>
          </a:p>
          <a:p>
            <a:pPr marL="432000" indent="-324000"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Policy Committee</a:t>
            </a:r>
            <a:endParaRPr b="0" lang="en-GB" sz="3200" spc="-1" strike="noStrike">
              <a:latin typeface="Arial"/>
            </a:endParaRPr>
          </a:p>
          <a:p>
            <a:pPr marL="432000" indent="-324000"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Nominates one board member together with </a:t>
            </a:r>
            <a:r>
              <a:rPr b="0" lang="en-GB" sz="3200" spc="-1" strike="noStrike">
                <a:latin typeface="Arial"/>
              </a:rPr>
              <a:t>CSG</a:t>
            </a:r>
            <a:endParaRPr b="0" lang="en-GB" sz="3200" spc="-1" strike="noStrike">
              <a:latin typeface="Arial"/>
            </a:endParaRPr>
          </a:p>
          <a:p>
            <a:pPr marL="432000" indent="-324000"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GB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</TotalTime>
  <Application>LibreOffice/7.0.4.2$Linux_X86_64 LibreOffice_project/00$Build-2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2023-03-08T13:54:30Z</dcterms:created>
  <dc:creator/>
  <dc:description/>
  <dc:language>en-GB</dc:language>
  <cp:lastModifiedBy/>
  <dcterms:modified xsi:type="dcterms:W3CDTF">2023-03-11T21:19:42Z</dcterms:modified>
  <cp:revision>3</cp:revision>
  <dc:subject/>
  <dc:title/>
</cp:coreProperties>
</file>