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6" r:id="rId4"/>
    <p:sldId id="267" r:id="rId5"/>
    <p:sldId id="268" r:id="rId6"/>
    <p:sldId id="269" r:id="rId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ヒラギノ角ゴ Pro W3"/>
        <a:cs typeface="ヒラギノ角ゴ Pro W3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4D"/>
    <a:srgbClr val="7EAEC2"/>
    <a:srgbClr val="D2D2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108" d="100"/>
          <a:sy n="108" d="100"/>
        </p:scale>
        <p:origin x="-10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fld id="{2F83995E-14F1-4458-969E-F3F470E48E95}" type="datetime1">
              <a:rPr lang="en-US"/>
              <a:pPr>
                <a:defRPr/>
              </a:pPr>
              <a:t>10/29/2009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fld id="{79D91541-9FA5-450D-8613-31C7E12F5D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fld id="{AB61687B-A875-4062-B384-C288D3ABCADD}" type="datetime1">
              <a:rPr lang="en-US"/>
              <a:pPr>
                <a:defRPr/>
              </a:pPr>
              <a:t>10/29/2009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ヒラギノ角ゴ Pro W3" charset="-128"/>
                <a:cs typeface="+mn-cs"/>
              </a:defRPr>
            </a:lvl1pPr>
          </a:lstStyle>
          <a:p>
            <a:pPr>
              <a:defRPr/>
            </a:pPr>
            <a:fld id="{EAF6E74E-5B90-4E7E-91CE-5D5B029052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94AF0-4E5F-4A9B-A9B1-7A76F4752207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1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001000" cy="4343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5F9F6-3C53-4A23-9A78-BA6C0633BF0D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F959E-2039-43E9-B111-5D4C24C93D25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000" cy="43434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E94A0-483D-46E8-82D6-6EEB1492E96E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131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131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46F1E-05DF-495F-BE44-88C2AF3643D1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71F8F-5F78-48F7-B726-2E922D78DD0F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1219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48831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5085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3105D-07DB-4568-905E-664CA52D6DC1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6576D-97A8-47E5-B306-E441D3B16170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soul_bkgrd_1_Page.jpg"/>
          <p:cNvPicPr>
            <a:picLocks noChangeAspect="1"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001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0" y="6356350"/>
            <a:ext cx="3657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00334D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27DB8DD-CBCB-4B44-99C2-429DBBF8CADE}" type="datetime1">
              <a:rPr lang="en-US"/>
              <a:pPr>
                <a:defRPr/>
              </a:pPr>
              <a:t>10/29/2009</a:t>
            </a:fld>
            <a:r>
              <a:rPr lang="en-US"/>
              <a:t>October 2009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4" r:id="rId3"/>
    <p:sldLayoutId id="2147483653" r:id="rId4"/>
    <p:sldLayoutId id="2147483652" r:id="rId5"/>
    <p:sldLayoutId id="2147483657" r:id="rId6"/>
    <p:sldLayoutId id="2147483651" r:id="rId7"/>
    <p:sldLayoutId id="2147483650" r:id="rId8"/>
  </p:sldLayoutIdLst>
  <p:hf sldNum="0" hdr="0" ft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-128"/>
          <a:cs typeface="ヒラギノ角ゴ Pro W3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7" descr="soul_bkgrd_1_Splas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762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Title 1"/>
          <p:cNvSpPr txBox="1">
            <a:spLocks/>
          </p:cNvSpPr>
          <p:nvPr/>
        </p:nvSpPr>
        <p:spPr bwMode="auto">
          <a:xfrm>
            <a:off x="685800" y="3505200"/>
            <a:ext cx="7772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4800" b="1">
              <a:latin typeface="Calibri" pitchFamily="34" charset="0"/>
            </a:endParaRPr>
          </a:p>
        </p:txBody>
      </p:sp>
      <p:sp>
        <p:nvSpPr>
          <p:cNvPr id="12291" name="Title 1"/>
          <p:cNvSpPr txBox="1">
            <a:spLocks/>
          </p:cNvSpPr>
          <p:nvPr/>
        </p:nvSpPr>
        <p:spPr bwMode="auto">
          <a:xfrm>
            <a:off x="838200" y="4495800"/>
            <a:ext cx="7772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400" b="1">
                <a:solidFill>
                  <a:srgbClr val="00334D"/>
                </a:solidFill>
                <a:latin typeface="Calibri" pitchFamily="34" charset="0"/>
              </a:rPr>
              <a:t>Chuck Gomes</a:t>
            </a:r>
          </a:p>
        </p:txBody>
      </p:sp>
      <p:sp>
        <p:nvSpPr>
          <p:cNvPr id="12292" name="Subtitle 2"/>
          <p:cNvSpPr txBox="1">
            <a:spLocks/>
          </p:cNvSpPr>
          <p:nvPr/>
        </p:nvSpPr>
        <p:spPr bwMode="auto">
          <a:xfrm>
            <a:off x="1524000" y="5105400"/>
            <a:ext cx="6400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b="1">
                <a:solidFill>
                  <a:srgbClr val="00334D"/>
                </a:solidFill>
                <a:latin typeface="Calibri" pitchFamily="34" charset="0"/>
              </a:rPr>
              <a:t>GNSO Council Chair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>
                <a:solidFill>
                  <a:srgbClr val="00334D"/>
                </a:solidFill>
                <a:latin typeface="Calibri" pitchFamily="34" charset="0"/>
              </a:rPr>
              <a:t>cgomes@verisign.com</a:t>
            </a:r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2971800" y="2895600"/>
            <a:ext cx="32004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3200"/>
              <a:t>감사합니다</a:t>
            </a:r>
            <a:r>
              <a:rPr lang="en-US" sz="3200"/>
              <a:t>.</a:t>
            </a:r>
          </a:p>
          <a:p>
            <a:endParaRPr lang="en-US"/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2819400" y="3697288"/>
            <a:ext cx="3457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en-US" sz="4000" b="1"/>
              <a:t>GNSO Report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Lots of Meetings</a:t>
            </a:r>
          </a:p>
        </p:txBody>
      </p:sp>
      <p:sp>
        <p:nvSpPr>
          <p:cNvPr id="133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Inaugural meetings of the two houses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a typeface="ヒラギノ角ゴ Pro W3"/>
              </a:rPr>
              <a:t>Non-Contracted Party House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a typeface="ヒラギノ角ゴ Pro W3"/>
              </a:rPr>
              <a:t>Contracted Party House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Multiple working sessions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a typeface="ヒラギノ角ゴ Pro W3"/>
              </a:rPr>
              <a:t>GNSO improvement committees &amp; work teams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a typeface="ヒラギノ角ゴ Pro W3"/>
              </a:rPr>
              <a:t>PDP working groups and drafting teams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New gTLD DAG 3 Q&amp;A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Joint GNSO/GAC meeting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GNSO/Board/Staff dinner meeting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Joint GNSO/ccNSO meeting</a:t>
            </a:r>
          </a:p>
          <a:p>
            <a:pPr>
              <a:lnSpc>
                <a:spcPct val="80000"/>
              </a:lnSpc>
            </a:pPr>
            <a:endParaRPr lang="en-US" sz="2800" smtClean="0"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Key Accomplishments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Seating of the new bicameral Council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Approval of Council Operating Procedures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Election of Council Chair &amp; two vice chairs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2 RFPs for the first of multiple Whois studies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Formation and kickoff meeting of a review team to respond to the Board request regarding new gTLD rights protection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ヒラギノ角ゴ Pro W3"/>
                <a:cs typeface="ヒラギノ角ゴ Pro W3"/>
              </a:rPr>
              <a:t>Initiation of work prioritization task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Special Thanks	</a:t>
            </a:r>
          </a:p>
        </p:txBody>
      </p:sp>
      <p:sp>
        <p:nvSpPr>
          <p:cNvPr id="1536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Avri Doria </a:t>
            </a:r>
            <a:r>
              <a:rPr lang="en-US" sz="1800" smtClean="0">
                <a:ea typeface="ヒラギノ角ゴ Pro W3"/>
                <a:cs typeface="ヒラギノ角ゴ Pro W3"/>
              </a:rPr>
              <a:t>– outgoing chair and Nominating Committee appointee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ea typeface="ヒラギノ角ゴ Pro W3"/>
                <a:cs typeface="ヒラギノ角ゴ Pro W3"/>
              </a:rPr>
              <a:t>Outgoing Councilors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Cyril Chua, IPC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Ute Decker, IPC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Tony Harris, ISPCPC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Tony Holmes, ISPCPC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Carlos Souza, NCUC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Maggie Mansourkia, ISPCPC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Greg Ruth, ISPCPC</a:t>
            </a:r>
          </a:p>
          <a:p>
            <a:pPr lvl="1">
              <a:lnSpc>
                <a:spcPct val="90000"/>
              </a:lnSpc>
            </a:pPr>
            <a:r>
              <a:rPr lang="en-US" sz="2400" smtClean="0">
                <a:ea typeface="ヒラギノ角ゴ Pro W3"/>
              </a:rPr>
              <a:t>Philip Sheppard, CBUC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Welcome to New Councilors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Rafik Dammak, NCSG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Debra Hughes, NCSG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Andrei Kolesnikov, NCA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Rosemary Sinclair, NCSG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David Taylor, CSG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Wolf Ulrich-Knoben, CSG </a:t>
            </a:r>
          </a:p>
          <a:p>
            <a:r>
              <a:rPr lang="en-US" smtClean="0">
                <a:ea typeface="ヒラギノ角ゴ Pro W3"/>
                <a:cs typeface="ヒラギノ角ゴ Pro W3"/>
              </a:rPr>
              <a:t>Jaime Wagner, CSG</a:t>
            </a:r>
          </a:p>
          <a:p>
            <a:endParaRPr lang="en-US" smtClean="0"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ヒラギノ角ゴ Pro W3"/>
                <a:cs typeface="ヒラギノ角ゴ Pro W3"/>
              </a:rPr>
              <a:t>Thank You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ea typeface="ヒラギノ角ゴ Pro W3"/>
                <a:cs typeface="ヒラギノ角ゴ Pro W3"/>
              </a:rPr>
              <a:t>To all GNSO participants who contributed to the work this week.</a:t>
            </a:r>
          </a:p>
          <a:p>
            <a:r>
              <a:rPr lang="en-US" sz="2800" smtClean="0">
                <a:ea typeface="ヒラギノ角ゴ Pro W3"/>
                <a:cs typeface="ヒラギノ角ゴ Pro W3"/>
              </a:rPr>
              <a:t>To all the ICANN community members who worked with us in the GNSO this week.</a:t>
            </a:r>
          </a:p>
          <a:p>
            <a:r>
              <a:rPr lang="en-US" sz="2800" smtClean="0">
                <a:ea typeface="ヒラギノ角ゴ Pro W3"/>
                <a:cs typeface="ヒラギノ角ゴ Pro W3"/>
              </a:rPr>
              <a:t>To the Board for your support and cooperation.</a:t>
            </a:r>
          </a:p>
          <a:p>
            <a:r>
              <a:rPr lang="en-US" sz="2800" smtClean="0">
                <a:ea typeface="ヒラギノ角ゴ Pro W3"/>
                <a:cs typeface="ヒラギノ角ゴ Pro W3"/>
              </a:rPr>
              <a:t>Policy Staff and Secretariat Glen de Saint Gery</a:t>
            </a:r>
          </a:p>
          <a:p>
            <a:r>
              <a:rPr lang="en-US" sz="2800" smtClean="0">
                <a:ea typeface="ヒラギノ角ゴ Pro W3"/>
                <a:cs typeface="ヒラギノ角ゴ Pro W3"/>
              </a:rPr>
              <a:t>Korean Hosts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212</Words>
  <Application>Microsoft Office PowerPoint</Application>
  <PresentationFormat>On-screen Show (4:3)</PresentationFormat>
  <Paragraphs>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ヒラギノ角ゴ Pro W3</vt:lpstr>
      <vt:lpstr>Calibri</vt:lpstr>
      <vt:lpstr>Office Theme</vt:lpstr>
      <vt:lpstr>Office Theme</vt:lpstr>
      <vt:lpstr>Slide 1</vt:lpstr>
      <vt:lpstr>Lots of Meetings</vt:lpstr>
      <vt:lpstr>Key Accomplishments</vt:lpstr>
      <vt:lpstr>Special Thanks </vt:lpstr>
      <vt:lpstr>Welcome to New Councilors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Xander Brenan</dc:creator>
  <cp:lastModifiedBy>chuckg</cp:lastModifiedBy>
  <cp:revision>45</cp:revision>
  <cp:lastPrinted>2009-09-18T02:29:26Z</cp:lastPrinted>
  <dcterms:created xsi:type="dcterms:W3CDTF">2009-09-18T03:07:19Z</dcterms:created>
  <dcterms:modified xsi:type="dcterms:W3CDTF">2009-10-30T01:27:15Z</dcterms:modified>
</cp:coreProperties>
</file>