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1b90be033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1b90be033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1b90be033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1b90be033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1b90be033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1b90be033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23e383435_3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523e383435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1d046bfc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1d046bfc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1b90be033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1b90be033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1b90be033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1b90be033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523e383435_4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523e383435_4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23e383435_4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23e383435_4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koluke@sfc.wide.ad.jp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958000"/>
            <a:ext cx="8222100" cy="17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Student-run Network Operations</a:t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789129"/>
            <a:ext cx="8222100" cy="16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Korry Luke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hlinkClick r:id="rId3"/>
              </a:rPr>
              <a:t>koluke@sfc.wide.ad.jp</a:t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Keio University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/>
              <a:t>ICANN64 NextGen - March 2019</a:t>
            </a:r>
            <a:endParaRPr b="1"/>
          </a:p>
        </p:txBody>
      </p:sp>
      <p:sp>
        <p:nvSpPr>
          <p:cNvPr id="69" name="Google Shape;69;p1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a nutshell</a:t>
            </a:r>
            <a:endParaRPr/>
          </a:p>
        </p:txBody>
      </p:sp>
      <p:sp>
        <p:nvSpPr>
          <p:cNvPr id="75" name="Google Shape;75;p1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lab network is completely separated from the both the rest of our campus and university as a whole, and is operated and managed almost entirely by our students and researchers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This creates a unique environment for students to gain real-world, hands-on experience in network operations</a:t>
            </a:r>
            <a:endParaRPr/>
          </a:p>
        </p:txBody>
      </p:sp>
      <p:sp>
        <p:nvSpPr>
          <p:cNvPr id="76" name="Google Shape;76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of the services we operate</a:t>
            </a:r>
            <a:endParaRPr/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Email for laboratory members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IP address allocation/primary DNS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Wired and wireless network connectivity within our lab building space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Virtual server hosting for experiments, etc.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Many of our lab group members also participate in other events such as Keio’s annual Open Research Forum and ShowNet/Interop Tokyo</a:t>
            </a:r>
            <a:endParaRPr/>
          </a:p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 of our work</a:t>
            </a:r>
            <a:endParaRPr/>
          </a:p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50" y="771450"/>
            <a:ext cx="4383776" cy="328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4426" y="771450"/>
            <a:ext cx="4357171" cy="326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" y="0"/>
            <a:ext cx="4514851" cy="300990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Keio’s annual Open Research Forum Network Operations Center  (ORF-NOC) team</a:t>
            </a:r>
            <a:endParaRPr/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648834"/>
            <a:ext cx="4572000" cy="304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105" name="Google Shape;10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5" y="0"/>
            <a:ext cx="4477997" cy="298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266446"/>
            <a:ext cx="4571996" cy="342917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Keio’s annual Open Research Forum Network Operations Center  (ORF-NOC) team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Benefits of student-run operations</a:t>
            </a:r>
            <a:endParaRPr/>
          </a:p>
        </p:txBody>
      </p:sp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Ability to control/modify anything and everything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Sense of pride, responsibility, and trust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Real-world operations and deployment experience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Usable even after finishing college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Marketable job skill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Deeper understanding by administering vs. simply using services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Independence to make mistakes/try new things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Free from bureaucracy of being attached to a large university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Run a service → find a problem → experiment → propose a solution → research!</a:t>
            </a:r>
            <a:endParaRPr/>
          </a:p>
        </p:txBody>
      </p:sp>
      <p:sp>
        <p:nvSpPr>
          <p:cNvPr id="114" name="Google Shape;114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Drawbacks of doing it ourselves</a:t>
            </a:r>
            <a:endParaRPr/>
          </a:p>
        </p:txBody>
      </p:sp>
      <p:sp>
        <p:nvSpPr>
          <p:cNvPr id="120" name="Google Shape;120;p2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be challenging for newcomers/beginners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Managing user expectations of student-managed vs. professionally-managed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SLA, guaranteed uptime, etc.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Internet principle of “best effort”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Research vs. operations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Technology is continually evolving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to provide better service without creating more work/stress for administrators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to “pass the torch” effectively as seniors graduate</a:t>
            </a:r>
            <a:endParaRPr/>
          </a:p>
        </p:txBody>
      </p:sp>
      <p:sp>
        <p:nvSpPr>
          <p:cNvPr id="121" name="Google Shape;121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challenges and future work</a:t>
            </a:r>
            <a:endParaRPr/>
          </a:p>
        </p:txBody>
      </p:sp>
      <p:sp>
        <p:nvSpPr>
          <p:cNvPr id="127" name="Google Shape;127;p2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Modernizing our infrastructure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Comparison of cloud services vs. on-premises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Generally speaking, research and operations are different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Attracting newcomers and keeping interest as technology evolves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Documentation! (and configuration management)</a:t>
            </a:r>
            <a:endParaRPr/>
          </a:p>
        </p:txBody>
      </p:sp>
      <p:sp>
        <p:nvSpPr>
          <p:cNvPr id="128" name="Google Shape;128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